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78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45D9DA-53BB-45A6-AC49-331073ACB670}"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15035-93CA-45F5-B2D0-0D52854DACB5}" type="slidenum">
              <a:rPr lang="en-US" smtClean="0"/>
              <a:t>‹#›</a:t>
            </a:fld>
            <a:endParaRPr lang="en-US"/>
          </a:p>
        </p:txBody>
      </p:sp>
    </p:spTree>
    <p:extLst>
      <p:ext uri="{BB962C8B-B14F-4D97-AF65-F5344CB8AC3E}">
        <p14:creationId xmlns:p14="http://schemas.microsoft.com/office/powerpoint/2010/main" val="49115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5D9DA-53BB-45A6-AC49-331073ACB670}"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15035-93CA-45F5-B2D0-0D52854DACB5}" type="slidenum">
              <a:rPr lang="en-US" smtClean="0"/>
              <a:t>‹#›</a:t>
            </a:fld>
            <a:endParaRPr lang="en-US"/>
          </a:p>
        </p:txBody>
      </p:sp>
    </p:spTree>
    <p:extLst>
      <p:ext uri="{BB962C8B-B14F-4D97-AF65-F5344CB8AC3E}">
        <p14:creationId xmlns:p14="http://schemas.microsoft.com/office/powerpoint/2010/main" val="1565092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5D9DA-53BB-45A6-AC49-331073ACB670}"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15035-93CA-45F5-B2D0-0D52854DACB5}" type="slidenum">
              <a:rPr lang="en-US" smtClean="0"/>
              <a:t>‹#›</a:t>
            </a:fld>
            <a:endParaRPr lang="en-US"/>
          </a:p>
        </p:txBody>
      </p:sp>
    </p:spTree>
    <p:extLst>
      <p:ext uri="{BB962C8B-B14F-4D97-AF65-F5344CB8AC3E}">
        <p14:creationId xmlns:p14="http://schemas.microsoft.com/office/powerpoint/2010/main" val="398176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5D9DA-53BB-45A6-AC49-331073ACB670}"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15035-93CA-45F5-B2D0-0D52854DACB5}" type="slidenum">
              <a:rPr lang="en-US" smtClean="0"/>
              <a:t>‹#›</a:t>
            </a:fld>
            <a:endParaRPr lang="en-US"/>
          </a:p>
        </p:txBody>
      </p:sp>
    </p:spTree>
    <p:extLst>
      <p:ext uri="{BB962C8B-B14F-4D97-AF65-F5344CB8AC3E}">
        <p14:creationId xmlns:p14="http://schemas.microsoft.com/office/powerpoint/2010/main" val="2192951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45D9DA-53BB-45A6-AC49-331073ACB670}"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15035-93CA-45F5-B2D0-0D52854DACB5}" type="slidenum">
              <a:rPr lang="en-US" smtClean="0"/>
              <a:t>‹#›</a:t>
            </a:fld>
            <a:endParaRPr lang="en-US"/>
          </a:p>
        </p:txBody>
      </p:sp>
    </p:spTree>
    <p:extLst>
      <p:ext uri="{BB962C8B-B14F-4D97-AF65-F5344CB8AC3E}">
        <p14:creationId xmlns:p14="http://schemas.microsoft.com/office/powerpoint/2010/main" val="426446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45D9DA-53BB-45A6-AC49-331073ACB670}" type="datetimeFigureOut">
              <a:rPr lang="en-US" smtClean="0"/>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15035-93CA-45F5-B2D0-0D52854DACB5}" type="slidenum">
              <a:rPr lang="en-US" smtClean="0"/>
              <a:t>‹#›</a:t>
            </a:fld>
            <a:endParaRPr lang="en-US"/>
          </a:p>
        </p:txBody>
      </p:sp>
    </p:spTree>
    <p:extLst>
      <p:ext uri="{BB962C8B-B14F-4D97-AF65-F5344CB8AC3E}">
        <p14:creationId xmlns:p14="http://schemas.microsoft.com/office/powerpoint/2010/main" val="423096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45D9DA-53BB-45A6-AC49-331073ACB670}" type="datetimeFigureOut">
              <a:rPr lang="en-US" smtClean="0"/>
              <a:t>8/20/2014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015035-93CA-45F5-B2D0-0D52854DACB5}" type="slidenum">
              <a:rPr lang="en-US" smtClean="0"/>
              <a:t>‹#›</a:t>
            </a:fld>
            <a:endParaRPr lang="en-US"/>
          </a:p>
        </p:txBody>
      </p:sp>
    </p:spTree>
    <p:extLst>
      <p:ext uri="{BB962C8B-B14F-4D97-AF65-F5344CB8AC3E}">
        <p14:creationId xmlns:p14="http://schemas.microsoft.com/office/powerpoint/2010/main" val="25927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45D9DA-53BB-45A6-AC49-331073ACB670}" type="datetimeFigureOut">
              <a:rPr lang="en-US" smtClean="0"/>
              <a:t>8/20/2014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015035-93CA-45F5-B2D0-0D52854DACB5}" type="slidenum">
              <a:rPr lang="en-US" smtClean="0"/>
              <a:t>‹#›</a:t>
            </a:fld>
            <a:endParaRPr lang="en-US"/>
          </a:p>
        </p:txBody>
      </p:sp>
    </p:spTree>
    <p:extLst>
      <p:ext uri="{BB962C8B-B14F-4D97-AF65-F5344CB8AC3E}">
        <p14:creationId xmlns:p14="http://schemas.microsoft.com/office/powerpoint/2010/main" val="281332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5D9DA-53BB-45A6-AC49-331073ACB670}" type="datetimeFigureOut">
              <a:rPr lang="en-US" smtClean="0"/>
              <a:t>8/20/2014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015035-93CA-45F5-B2D0-0D52854DACB5}" type="slidenum">
              <a:rPr lang="en-US" smtClean="0"/>
              <a:t>‹#›</a:t>
            </a:fld>
            <a:endParaRPr lang="en-US"/>
          </a:p>
        </p:txBody>
      </p:sp>
    </p:spTree>
    <p:extLst>
      <p:ext uri="{BB962C8B-B14F-4D97-AF65-F5344CB8AC3E}">
        <p14:creationId xmlns:p14="http://schemas.microsoft.com/office/powerpoint/2010/main" val="214036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5D9DA-53BB-45A6-AC49-331073ACB670}" type="datetimeFigureOut">
              <a:rPr lang="en-US" smtClean="0"/>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15035-93CA-45F5-B2D0-0D52854DACB5}" type="slidenum">
              <a:rPr lang="en-US" smtClean="0"/>
              <a:t>‹#›</a:t>
            </a:fld>
            <a:endParaRPr lang="en-US"/>
          </a:p>
        </p:txBody>
      </p:sp>
    </p:spTree>
    <p:extLst>
      <p:ext uri="{BB962C8B-B14F-4D97-AF65-F5344CB8AC3E}">
        <p14:creationId xmlns:p14="http://schemas.microsoft.com/office/powerpoint/2010/main" val="99163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5D9DA-53BB-45A6-AC49-331073ACB670}" type="datetimeFigureOut">
              <a:rPr lang="en-US" smtClean="0"/>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15035-93CA-45F5-B2D0-0D52854DACB5}" type="slidenum">
              <a:rPr lang="en-US" smtClean="0"/>
              <a:t>‹#›</a:t>
            </a:fld>
            <a:endParaRPr lang="en-US"/>
          </a:p>
        </p:txBody>
      </p:sp>
    </p:spTree>
    <p:extLst>
      <p:ext uri="{BB962C8B-B14F-4D97-AF65-F5344CB8AC3E}">
        <p14:creationId xmlns:p14="http://schemas.microsoft.com/office/powerpoint/2010/main" val="306558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5D9DA-53BB-45A6-AC49-331073ACB670}" type="datetimeFigureOut">
              <a:rPr lang="en-US" smtClean="0"/>
              <a:t>8/20/2014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015035-93CA-45F5-B2D0-0D52854DACB5}" type="slidenum">
              <a:rPr lang="en-US" smtClean="0"/>
              <a:t>‹#›</a:t>
            </a:fld>
            <a:endParaRPr lang="en-US"/>
          </a:p>
        </p:txBody>
      </p:sp>
    </p:spTree>
    <p:extLst>
      <p:ext uri="{BB962C8B-B14F-4D97-AF65-F5344CB8AC3E}">
        <p14:creationId xmlns:p14="http://schemas.microsoft.com/office/powerpoint/2010/main" val="961997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01527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Next Few Questions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Use the map found in the textbook on pages </a:t>
            </a:r>
          </a:p>
          <a:p>
            <a:pPr marL="0" indent="0" algn="ctr">
              <a:buNone/>
            </a:pPr>
            <a:endParaRPr lang="en-US" dirty="0"/>
          </a:p>
          <a:p>
            <a:pPr marL="0" indent="0" algn="ctr">
              <a:buNone/>
            </a:pPr>
            <a:r>
              <a:rPr lang="en-US" sz="4400" dirty="0" smtClean="0"/>
              <a:t>A28 – A 29</a:t>
            </a:r>
            <a:endParaRPr lang="en-US" sz="4400" dirty="0"/>
          </a:p>
        </p:txBody>
      </p:sp>
    </p:spTree>
    <p:extLst>
      <p:ext uri="{BB962C8B-B14F-4D97-AF65-F5344CB8AC3E}">
        <p14:creationId xmlns:p14="http://schemas.microsoft.com/office/powerpoint/2010/main" val="2034984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country am I in?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5400" dirty="0" smtClean="0"/>
              <a:t>50°N, 10°E</a:t>
            </a:r>
            <a:endParaRPr lang="en-US" sz="5400" dirty="0"/>
          </a:p>
        </p:txBody>
      </p:sp>
    </p:spTree>
    <p:extLst>
      <p:ext uri="{BB962C8B-B14F-4D97-AF65-F5344CB8AC3E}">
        <p14:creationId xmlns:p14="http://schemas.microsoft.com/office/powerpoint/2010/main" val="1551020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6000" dirty="0" smtClean="0"/>
              <a:t>Germany!</a:t>
            </a:r>
            <a:endParaRPr lang="en-US" sz="6000" dirty="0"/>
          </a:p>
        </p:txBody>
      </p:sp>
    </p:spTree>
    <p:extLst>
      <p:ext uri="{BB962C8B-B14F-4D97-AF65-F5344CB8AC3E}">
        <p14:creationId xmlns:p14="http://schemas.microsoft.com/office/powerpoint/2010/main" val="903713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country am I in?</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5400" dirty="0" smtClean="0"/>
              <a:t>50°N, 30°E</a:t>
            </a:r>
            <a:endParaRPr lang="en-US" sz="5400" dirty="0"/>
          </a:p>
        </p:txBody>
      </p:sp>
    </p:spTree>
    <p:extLst>
      <p:ext uri="{BB962C8B-B14F-4D97-AF65-F5344CB8AC3E}">
        <p14:creationId xmlns:p14="http://schemas.microsoft.com/office/powerpoint/2010/main" val="4251997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sz="6000" dirty="0" smtClean="0"/>
              <a:t>Ukraine!</a:t>
            </a:r>
            <a:endParaRPr lang="en-US" sz="6000" dirty="0"/>
          </a:p>
        </p:txBody>
      </p:sp>
    </p:spTree>
    <p:extLst>
      <p:ext uri="{BB962C8B-B14F-4D97-AF65-F5344CB8AC3E}">
        <p14:creationId xmlns:p14="http://schemas.microsoft.com/office/powerpoint/2010/main" val="3403903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country am I in?</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6000" dirty="0" smtClean="0"/>
              <a:t>60°N, 40°E</a:t>
            </a:r>
            <a:endParaRPr lang="en-US" sz="6000" dirty="0"/>
          </a:p>
        </p:txBody>
      </p:sp>
    </p:spTree>
    <p:extLst>
      <p:ext uri="{BB962C8B-B14F-4D97-AF65-F5344CB8AC3E}">
        <p14:creationId xmlns:p14="http://schemas.microsoft.com/office/powerpoint/2010/main" val="915449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sz="6000" dirty="0" smtClean="0"/>
              <a:t>Russia!</a:t>
            </a:r>
            <a:endParaRPr lang="en-US" sz="6000" dirty="0"/>
          </a:p>
        </p:txBody>
      </p:sp>
    </p:spTree>
    <p:extLst>
      <p:ext uri="{BB962C8B-B14F-4D97-AF65-F5344CB8AC3E}">
        <p14:creationId xmlns:p14="http://schemas.microsoft.com/office/powerpoint/2010/main" val="2759796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city is intersected by the Prime Meridian (Longitude 0°)</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05709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city is intersected by the Prime Meridian (Longitude 0°)</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6000" dirty="0" smtClean="0"/>
              <a:t>London!</a:t>
            </a:r>
            <a:endParaRPr lang="en-US" sz="6000" dirty="0"/>
          </a:p>
        </p:txBody>
      </p:sp>
    </p:spTree>
    <p:extLst>
      <p:ext uri="{BB962C8B-B14F-4D97-AF65-F5344CB8AC3E}">
        <p14:creationId xmlns:p14="http://schemas.microsoft.com/office/powerpoint/2010/main" val="3718590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 </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536931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28800" y="1447800"/>
            <a:ext cx="5029202" cy="4853180"/>
          </a:xfrm>
        </p:spPr>
      </p:pic>
    </p:spTree>
    <p:extLst>
      <p:ext uri="{BB962C8B-B14F-4D97-AF65-F5344CB8AC3E}">
        <p14:creationId xmlns:p14="http://schemas.microsoft.com/office/powerpoint/2010/main" val="3510098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Compass Rose!</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A compass rose is used to determine direction on a map.</a:t>
            </a:r>
            <a:endParaRPr lang="en-US" dirty="0"/>
          </a:p>
        </p:txBody>
      </p:sp>
    </p:spTree>
    <p:extLst>
      <p:ext uri="{BB962C8B-B14F-4D97-AF65-F5344CB8AC3E}">
        <p14:creationId xmlns:p14="http://schemas.microsoft.com/office/powerpoint/2010/main" val="367118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way is West?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76206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way is West?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05125" y="2262981"/>
            <a:ext cx="3333750" cy="3200400"/>
          </a:xfrm>
        </p:spPr>
      </p:pic>
      <p:sp>
        <p:nvSpPr>
          <p:cNvPr id="5" name="TextBox 4"/>
          <p:cNvSpPr txBox="1"/>
          <p:nvPr/>
        </p:nvSpPr>
        <p:spPr>
          <a:xfrm>
            <a:off x="4267200" y="5715000"/>
            <a:ext cx="533400" cy="584775"/>
          </a:xfrm>
          <a:prstGeom prst="rect">
            <a:avLst/>
          </a:prstGeom>
          <a:noFill/>
        </p:spPr>
        <p:txBody>
          <a:bodyPr wrap="square" rtlCol="0">
            <a:spAutoFit/>
          </a:bodyPr>
          <a:lstStyle/>
          <a:p>
            <a:pPr algn="ctr"/>
            <a:r>
              <a:rPr lang="en-US" sz="3200" dirty="0" smtClean="0"/>
              <a:t>N</a:t>
            </a:r>
            <a:endParaRPr lang="en-US" sz="3200" dirty="0"/>
          </a:p>
        </p:txBody>
      </p:sp>
    </p:spTree>
    <p:extLst>
      <p:ext uri="{BB962C8B-B14F-4D97-AF65-F5344CB8AC3E}">
        <p14:creationId xmlns:p14="http://schemas.microsoft.com/office/powerpoint/2010/main" val="892502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43444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2440" y="2411571"/>
            <a:ext cx="8199120" cy="2903220"/>
          </a:xfrm>
        </p:spPr>
      </p:pic>
    </p:spTree>
    <p:extLst>
      <p:ext uri="{BB962C8B-B14F-4D97-AF65-F5344CB8AC3E}">
        <p14:creationId xmlns:p14="http://schemas.microsoft.com/office/powerpoint/2010/main" val="2002537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Scale!</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Map scales are used to determine the ratio of the map.  Because maps are much smaller than the actual Earth, the map scale allows you to determine distance in relation to the Earth.</a:t>
            </a:r>
            <a:endParaRPr lang="en-US" dirty="0"/>
          </a:p>
        </p:txBody>
      </p:sp>
    </p:spTree>
    <p:extLst>
      <p:ext uri="{BB962C8B-B14F-4D97-AF65-F5344CB8AC3E}">
        <p14:creationId xmlns:p14="http://schemas.microsoft.com/office/powerpoint/2010/main" val="4051551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C92FAD7DA4104F888EB4C5B02FD470" ma:contentTypeVersion="0" ma:contentTypeDescription="Create a new document." ma:contentTypeScope="" ma:versionID="4feb1f54c318f0622a9f4704759808f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037730-DE49-4FB7-8536-DA4E3DFFDEE8}"/>
</file>

<file path=customXml/itemProps2.xml><?xml version="1.0" encoding="utf-8"?>
<ds:datastoreItem xmlns:ds="http://schemas.openxmlformats.org/officeDocument/2006/customXml" ds:itemID="{C5A01B9F-720F-4650-A887-B4E26E2A0952}"/>
</file>

<file path=customXml/itemProps3.xml><?xml version="1.0" encoding="utf-8"?>
<ds:datastoreItem xmlns:ds="http://schemas.openxmlformats.org/officeDocument/2006/customXml" ds:itemID="{B370967B-B84E-4F08-A36C-8F4B440F4CE4}"/>
</file>

<file path=docProps/app.xml><?xml version="1.0" encoding="utf-8"?>
<Properties xmlns="http://schemas.openxmlformats.org/officeDocument/2006/extended-properties" xmlns:vt="http://schemas.openxmlformats.org/officeDocument/2006/docPropsVTypes">
  <TotalTime>16</TotalTime>
  <Words>160</Words>
  <Application>Microsoft Office PowerPoint</Application>
  <PresentationFormat>On-screen Show (4:3)</PresentationFormat>
  <Paragraphs>54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REVIEW!</vt:lpstr>
      <vt:lpstr>What is this? </vt:lpstr>
      <vt:lpstr>What is this?</vt:lpstr>
      <vt:lpstr>Compass Rose!</vt:lpstr>
      <vt:lpstr>Which way is West?</vt:lpstr>
      <vt:lpstr>Which way is West?</vt:lpstr>
      <vt:lpstr>What is this?</vt:lpstr>
      <vt:lpstr>What is this?</vt:lpstr>
      <vt:lpstr>Map Scale!</vt:lpstr>
      <vt:lpstr>For the Next Few Questions</vt:lpstr>
      <vt:lpstr>What country am I in?</vt:lpstr>
      <vt:lpstr>PowerPoint Presentation</vt:lpstr>
      <vt:lpstr>What country am I in?</vt:lpstr>
      <vt:lpstr>PowerPoint Presentation</vt:lpstr>
      <vt:lpstr>What country am I in?</vt:lpstr>
      <vt:lpstr>PowerPoint Presentation</vt:lpstr>
      <vt:lpstr>What city is intersected by the Prime Meridian (Longitude 0°)</vt:lpstr>
      <vt:lpstr>What city is intersected by the Prime Meridian (Longitude 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dc:title>
  <dc:creator>Jordan Shelton</dc:creator>
  <cp:lastModifiedBy>Jordan Shelton</cp:lastModifiedBy>
  <cp:revision>2</cp:revision>
  <dcterms:created xsi:type="dcterms:W3CDTF">2014-08-20T18:03:32Z</dcterms:created>
  <dcterms:modified xsi:type="dcterms:W3CDTF">2014-08-20T18:20:17Z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0x010100D4C92FAD7DA4104F888EB4C5B02FD470</vt:lpwstr>
  </property>
</Properties>
</file>